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orterViewPr>
    <p:cViewPr varScale="1">
      <p:scale>
        <a:sx n="100" d="100"/>
        <a:sy n="100" d="100"/>
      </p:scale>
      <p:origin x="0" y="-160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2A93-A08E-4D3C-B5F6-577C1E99AAA2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776F-4B89-4B24-9A3E-C7058B38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5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02A93-A08E-4D3C-B5F6-577C1E99AAA2}" type="datetimeFigureOut">
              <a:rPr lang="en-US" smtClean="0"/>
              <a:t>5/20/2017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B776F-4B89-4B24-9A3E-C7058B38E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6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IoT Devices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0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popular Arduino Boards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Arduino Yún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1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Arduino Yún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8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Arduino IDE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49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Serial Plotter function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learn Arduino </a:t>
            </a:r>
            <a:r>
              <a:rPr lang="en-US">
                <a:latin typeface="Prestige Elite Std" panose="02060509020206020304" pitchFamily="49" charset="0"/>
              </a:rPr>
              <a:t>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Recent Trend of Arduino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3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Arduino </a:t>
            </a:r>
            <a:r>
              <a:rPr lang="en-US">
                <a:sym typeface="Wingdings" panose="05000000000000000000" pitchFamily="2" charset="2"/>
              </a:rPr>
              <a:t>&lt;---&gt;</a:t>
            </a:r>
            <a:r>
              <a:rPr lang="en-US"/>
              <a:t> Windows Applications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06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Create a Windows 10 Arduino App (For Absolute Beginners)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08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Shields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0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Devices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57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Arduino Connections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1Sheeld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6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1Sheeld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4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Emulate Voice Recognition Arduino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1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         Raspberry Pi 3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6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Raspberry 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Raspberry 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34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Raspberry Pi can run many OSes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9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Samsung Artik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00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Microcontrollers and boards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41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Samsung Artik 5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Artik Development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Samsung Artik 5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9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 Components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0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ESP8266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87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WeMos D1 WiFi ESP8266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4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nRF24L01+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20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RFM69HW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5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BLE (Bluetooth Low Energy)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4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XBee Series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Microcontrollers and boards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5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Sensors, Actuators, and Controllers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70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 Power Wide Area Network (LPWAN)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0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1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Adafruit Ultimate GPS Breakout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71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 or 10 DOF Gyro at less than $10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59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Nine Degree of Freedom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13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Smart Sensors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13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Sensors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9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Other Devices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01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Other Devices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Arduino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0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Tesla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0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Where can I buy parts and how much does it cost?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Arduino Boards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of Arduino UN0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8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Guns of Arduino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Cons of Arduino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4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Custom</PresentationFormat>
  <Paragraphs>49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맑은 고딕</vt:lpstr>
      <vt:lpstr>Arial</vt:lpstr>
      <vt:lpstr>Calibri</vt:lpstr>
      <vt:lpstr>Calibri Light</vt:lpstr>
      <vt:lpstr>Prestige Elite Std</vt:lpstr>
      <vt:lpstr>Wingdings</vt:lpstr>
      <vt:lpstr>Office Theme</vt:lpstr>
      <vt:lpstr>IoT Devices</vt:lpstr>
      <vt:lpstr>IoT Devices</vt:lpstr>
      <vt:lpstr>Microcontrollers and boards</vt:lpstr>
      <vt:lpstr>Microcontrollers and boards</vt:lpstr>
      <vt:lpstr>Arduino</vt:lpstr>
      <vt:lpstr>Arduino Boards</vt:lpstr>
      <vt:lpstr>Features of Arduino UN0</vt:lpstr>
      <vt:lpstr>Main Guns of Arduino </vt:lpstr>
      <vt:lpstr>Cons of Arduino</vt:lpstr>
      <vt:lpstr>Most popular Arduino Boards </vt:lpstr>
      <vt:lpstr>Arduino Yún</vt:lpstr>
      <vt:lpstr>Arduino Yún</vt:lpstr>
      <vt:lpstr>Arduino IDE</vt:lpstr>
      <vt:lpstr>Serial Plotter function</vt:lpstr>
      <vt:lpstr>Where to learn Arduino ?</vt:lpstr>
      <vt:lpstr>Recent Trend of Arduino</vt:lpstr>
      <vt:lpstr>Arduino &lt;---&gt; Windows Applications</vt:lpstr>
      <vt:lpstr>How to Create a Windows 10 Arduino App (For Absolute Beginners)</vt:lpstr>
      <vt:lpstr>Shields</vt:lpstr>
      <vt:lpstr>Arduino Connections</vt:lpstr>
      <vt:lpstr>1Sheeld</vt:lpstr>
      <vt:lpstr>1Sheeld</vt:lpstr>
      <vt:lpstr>Emulate Voice Recognition Arduino</vt:lpstr>
      <vt:lpstr>         Raspberry Pi 3</vt:lpstr>
      <vt:lpstr>Raspberry Pi</vt:lpstr>
      <vt:lpstr>Raspberry Pi</vt:lpstr>
      <vt:lpstr>Raspberry Pi can run many OSes</vt:lpstr>
      <vt:lpstr>Samsung Artik</vt:lpstr>
      <vt:lpstr>PowerPoint Presentation</vt:lpstr>
      <vt:lpstr>Samsung Artik 5</vt:lpstr>
      <vt:lpstr>Artik Development Board</vt:lpstr>
      <vt:lpstr>Samsung Artik 5</vt:lpstr>
      <vt:lpstr>RF Components</vt:lpstr>
      <vt:lpstr>ESP8266</vt:lpstr>
      <vt:lpstr>WeMos D1 WiFi ESP8266 Board</vt:lpstr>
      <vt:lpstr>nRF24L01+</vt:lpstr>
      <vt:lpstr>RFM69HW</vt:lpstr>
      <vt:lpstr>BLE (Bluetooth Low Energy)</vt:lpstr>
      <vt:lpstr>XBee Series</vt:lpstr>
      <vt:lpstr>IoT Sensors, Actuators, and Controllers</vt:lpstr>
      <vt:lpstr>Low Power Wide Area Network (LPWAN)</vt:lpstr>
      <vt:lpstr>PowerPoint Presentation</vt:lpstr>
      <vt:lpstr>Adafruit Ultimate GPS Breakout</vt:lpstr>
      <vt:lpstr>9 or 10 DOF Gyro at less than $10</vt:lpstr>
      <vt:lpstr>Nine Degree of Freedom</vt:lpstr>
      <vt:lpstr>Smart Sensors</vt:lpstr>
      <vt:lpstr>Other Sensors</vt:lpstr>
      <vt:lpstr>Other Devices</vt:lpstr>
      <vt:lpstr>Other Devices</vt:lpstr>
      <vt:lpstr>Tesla</vt:lpstr>
      <vt:lpstr>Where can I buy parts and how much does it cost?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Devices</dc:title>
  <dc:creator>John Lee</dc:creator>
  <cp:lastModifiedBy>John Lee</cp:lastModifiedBy>
  <cp:revision>2</cp:revision>
  <dcterms:created xsi:type="dcterms:W3CDTF">2017-05-20T02:10:46Z</dcterms:created>
  <dcterms:modified xsi:type="dcterms:W3CDTF">2017-05-20T02:12:39Z</dcterms:modified>
</cp:coreProperties>
</file>